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1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67" d="100"/>
          <a:sy n="67" d="100"/>
        </p:scale>
        <p:origin x="165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1/25/2018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181431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2018 Spring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27, 2018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Marcus,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sz="2400" b="1" dirty="0">
                <a:latin typeface="Verdana" charset="0"/>
                <a:cs typeface="ＭＳ Ｐゴシック" charset="0"/>
              </a:rPr>
              <a:t>Walt Downing</a:t>
            </a:r>
          </a:p>
          <a:p>
            <a:pPr eaLnBrk="1" hangingPunct="1">
              <a:buFont typeface="Wingdings" charset="0"/>
              <a:buNone/>
            </a:pPr>
            <a:r>
              <a:rPr lang="en-US" sz="2400" b="1" dirty="0">
                <a:latin typeface="Verdana" charset="0"/>
                <a:cs typeface="ＭＳ Ｐゴシック" charset="0"/>
              </a:rPr>
              <a:t>SMC28/AES10 Joint Chapter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1/25/2018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Mission and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1/25/2018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A8C66-EE70-4321-AECC-3ED7ED4C6654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Mission:  Provide value to members through interesting and informative technical presentations and professional networking</a:t>
            </a:r>
          </a:p>
          <a:p>
            <a:pPr marL="0" indent="0">
              <a:buNone/>
            </a:pPr>
            <a:r>
              <a:rPr lang="en-US" dirty="0"/>
              <a:t>Leadership Team</a:t>
            </a:r>
          </a:p>
          <a:p>
            <a:pPr marL="0" indent="0">
              <a:buNone/>
            </a:pPr>
            <a:r>
              <a:rPr lang="en-US" dirty="0"/>
              <a:t>	Chair – Walt Downing</a:t>
            </a:r>
          </a:p>
          <a:p>
            <a:pPr marL="0" indent="0">
              <a:buNone/>
            </a:pPr>
            <a:r>
              <a:rPr lang="en-US" dirty="0"/>
              <a:t>	Vice Chair – Dr. Sos Agaian</a:t>
            </a:r>
          </a:p>
          <a:p>
            <a:pPr marL="0" indent="0">
              <a:buNone/>
            </a:pPr>
            <a:r>
              <a:rPr lang="en-US" dirty="0"/>
              <a:t>	Secretary/Treasurer – Nils Smith</a:t>
            </a:r>
          </a:p>
        </p:txBody>
      </p:sp>
    </p:spTree>
    <p:extLst>
      <p:ext uri="{BB962C8B-B14F-4D97-AF65-F5344CB8AC3E}">
        <p14:creationId xmlns:p14="http://schemas.microsoft.com/office/powerpoint/2010/main" val="371537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2017 Accomplishments</a:t>
            </a:r>
            <a:br>
              <a:rPr lang="en-US" dirty="0">
                <a:latin typeface="Verdana" charset="0"/>
                <a:cs typeface="ＭＳ Ｐゴシック" charset="0"/>
              </a:rPr>
            </a:br>
            <a:r>
              <a:rPr lang="en-US" dirty="0">
                <a:latin typeface="Verdana" charset="0"/>
                <a:cs typeface="ＭＳ Ｐゴシック" charset="0"/>
              </a:rPr>
              <a:t>Meetings in 2017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1/25/2018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5BE6F-75E1-4511-9726-5595239B7DE0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Bridging the Disruptive Technology Valley of Death</a:t>
            </a:r>
          </a:p>
          <a:p>
            <a:r>
              <a:rPr lang="en-US" dirty="0"/>
              <a:t>Space Science in San Antonio</a:t>
            </a:r>
          </a:p>
          <a:p>
            <a:r>
              <a:rPr lang="en-US" dirty="0"/>
              <a:t>Gyro and Accelerometer Meeting</a:t>
            </a:r>
          </a:p>
          <a:p>
            <a:r>
              <a:rPr lang="en-US" dirty="0"/>
              <a:t>Women in Aviation – The Early Years</a:t>
            </a:r>
          </a:p>
          <a:p>
            <a:r>
              <a:rPr lang="en-US" dirty="0"/>
              <a:t>Rethinking Laboratory Courses: Using Smartphones as Anywhere/Anytime Processing Boards</a:t>
            </a:r>
          </a:p>
          <a:p>
            <a:r>
              <a:rPr lang="en-US" dirty="0"/>
              <a:t>Dramatic Effects of Advances in Solar, Battery &amp; Autonomous Driving (Joint with Computer Chapter)</a:t>
            </a:r>
          </a:p>
          <a:p>
            <a:r>
              <a:rPr lang="en-US" dirty="0"/>
              <a:t>Emergent Space Technologies Overview</a:t>
            </a:r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2018 Initiatives, Plan, and Needs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1/25/2018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646A-29E0-474E-AC05-B564D1A1A41E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February 23 – Systems Engineering The Wright Way</a:t>
            </a:r>
          </a:p>
          <a:p>
            <a:r>
              <a:rPr lang="en-US" dirty="0"/>
              <a:t>March 15&amp;16 – Gyro and Accelerometer Meeting</a:t>
            </a:r>
          </a:p>
          <a:p>
            <a:r>
              <a:rPr lang="en-US" dirty="0"/>
              <a:t>Other Spring/Fall Meetings</a:t>
            </a:r>
          </a:p>
          <a:p>
            <a:pPr lvl="1"/>
            <a:r>
              <a:rPr lang="en-US" dirty="0"/>
              <a:t>Using UAV’s at Fukushima Daiichi</a:t>
            </a:r>
          </a:p>
          <a:p>
            <a:pPr lvl="1"/>
            <a:r>
              <a:rPr lang="en-US" dirty="0"/>
              <a:t>Molecular Computing Machines Realized through Plasmonic Arrays and Laser Spectroscopy</a:t>
            </a:r>
          </a:p>
          <a:p>
            <a:pPr lvl="1"/>
            <a:r>
              <a:rPr lang="en-US" dirty="0"/>
              <a:t>Software Engineering: What is it?</a:t>
            </a:r>
          </a:p>
          <a:p>
            <a:pPr lvl="1"/>
            <a:r>
              <a:rPr lang="en-US" dirty="0"/>
              <a:t>San Antonio Cybersecurity Council</a:t>
            </a:r>
          </a:p>
          <a:p>
            <a:pPr lvl="1"/>
            <a:r>
              <a:rPr lang="en-US" dirty="0"/>
              <a:t>City of San Antonio Aviation Department</a:t>
            </a:r>
          </a:p>
          <a:p>
            <a:pPr lvl="1"/>
            <a:r>
              <a:rPr lang="en-US" dirty="0"/>
              <a:t>UTSA Engineering Symposium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Backup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1/25/2018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Xxxxx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latin typeface="Verdana" charset="0"/>
                <a:cs typeface="ＭＳ Ｐゴシック" charset="0"/>
              </a:rPr>
              <a:t>Backup </a:t>
            </a:r>
            <a:r>
              <a:rPr lang="mr-IN" sz="2400" dirty="0">
                <a:latin typeface="Verdana" charset="0"/>
                <a:cs typeface="ＭＳ Ｐゴシック" charset="0"/>
              </a:rPr>
              <a:t>–</a:t>
            </a:r>
            <a:r>
              <a:rPr lang="en-US" sz="2400" dirty="0">
                <a:latin typeface="Verdana" charset="0"/>
                <a:cs typeface="ＭＳ Ｐゴシック" charset="0"/>
              </a:rPr>
              <a:t> List of Technical presentations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1/25/2018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Xxxxx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507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3851</TotalTime>
  <Words>175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Lucida Grande</vt:lpstr>
      <vt:lpstr>Verdana</vt:lpstr>
      <vt:lpstr>Wingdings</vt:lpstr>
      <vt:lpstr>IEEE-Template</vt:lpstr>
      <vt:lpstr>IEEE Central Texas Section 2018 Spring Planning Meeting January 27, 2018 San Marcus, TX</vt:lpstr>
      <vt:lpstr>Mission and Leadership Team</vt:lpstr>
      <vt:lpstr>2017 Accomplishments Meetings in 2017</vt:lpstr>
      <vt:lpstr>2018 Initiatives, Plan, and Needs</vt:lpstr>
      <vt:lpstr>Backup</vt:lpstr>
      <vt:lpstr>Backup – List of Technical presentations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Downing, Walt D.</cp:lastModifiedBy>
  <cp:revision>131</cp:revision>
  <cp:lastPrinted>2018-01-02T18:37:56Z</cp:lastPrinted>
  <dcterms:created xsi:type="dcterms:W3CDTF">2012-12-04T23:01:03Z</dcterms:created>
  <dcterms:modified xsi:type="dcterms:W3CDTF">2018-01-25T21:27:45Z</dcterms:modified>
</cp:coreProperties>
</file>